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1070" r:id="rId3"/>
    <p:sldId id="1071" r:id="rId4"/>
    <p:sldId id="1072" r:id="rId5"/>
    <p:sldId id="107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352" autoAdjust="0"/>
  </p:normalViewPr>
  <p:slideViewPr>
    <p:cSldViewPr snapToGrid="0">
      <p:cViewPr varScale="1">
        <p:scale>
          <a:sx n="89" d="100"/>
          <a:sy n="89" d="100"/>
        </p:scale>
        <p:origin x="5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7-03T00:21:03.984" v="147" actId="20577"/>
      <pc:docMkLst>
        <pc:docMk/>
      </pc:docMkLst>
      <pc:sldChg chg="modSp mod">
        <pc:chgData name="贵申 王" userId="201fba2491c5f930" providerId="LiveId" clId="{DCE2E79A-FA80-4B3F-A3B4-A0C24C0A3357}" dt="2026-07-03T00:20:46.202" v="138" actId="20577"/>
        <pc:sldMkLst>
          <pc:docMk/>
          <pc:sldMk cId="0" sldId="1070"/>
        </pc:sldMkLst>
        <pc:spChg chg="mod">
          <ac:chgData name="贵申 王" userId="201fba2491c5f930" providerId="LiveId" clId="{DCE2E79A-FA80-4B3F-A3B4-A0C24C0A3357}" dt="2026-07-03T00:17:18.227" v="116" actId="20577"/>
          <ac:spMkLst>
            <pc:docMk/>
            <pc:sldMk cId="0" sldId="1070"/>
            <ac:spMk id="449538" creationId="{C2B5FF0B-8CBF-9BCE-C219-AC6856CCA559}"/>
          </ac:spMkLst>
        </pc:spChg>
        <pc:spChg chg="mod">
          <ac:chgData name="贵申 王" userId="201fba2491c5f930" providerId="LiveId" clId="{DCE2E79A-FA80-4B3F-A3B4-A0C24C0A3357}" dt="2026-07-03T00:20:46.202" v="138" actId="20577"/>
          <ac:spMkLst>
            <pc:docMk/>
            <pc:sldMk cId="0" sldId="1070"/>
            <ac:spMk id="449539" creationId="{AA327C50-F9E7-0415-82CC-A3226530A04A}"/>
          </ac:spMkLst>
        </pc:spChg>
      </pc:sldChg>
      <pc:sldChg chg="modSp add del mod">
        <pc:chgData name="贵申 王" userId="201fba2491c5f930" providerId="LiveId" clId="{DCE2E79A-FA80-4B3F-A3B4-A0C24C0A3357}" dt="2026-07-03T00:16:13.892" v="110" actId="47"/>
        <pc:sldMkLst>
          <pc:docMk/>
          <pc:sldMk cId="1518440650" sldId="1071"/>
        </pc:sldMkLst>
      </pc:sldChg>
      <pc:sldChg chg="modSp add mod">
        <pc:chgData name="贵申 王" userId="201fba2491c5f930" providerId="LiveId" clId="{DCE2E79A-FA80-4B3F-A3B4-A0C24C0A3357}" dt="2026-07-03T00:20:56.607" v="141" actId="20577"/>
        <pc:sldMkLst>
          <pc:docMk/>
          <pc:sldMk cId="3348202512" sldId="1071"/>
        </pc:sldMkLst>
        <pc:spChg chg="mod">
          <ac:chgData name="贵申 王" userId="201fba2491c5f930" providerId="LiveId" clId="{DCE2E79A-FA80-4B3F-A3B4-A0C24C0A3357}" dt="2026-07-03T00:17:56.120" v="121" actId="20577"/>
          <ac:spMkLst>
            <pc:docMk/>
            <pc:sldMk cId="3348202512" sldId="1071"/>
            <ac:spMk id="449538" creationId="{20F99549-5916-B722-72C8-192D25AD56EB}"/>
          </ac:spMkLst>
        </pc:spChg>
        <pc:spChg chg="mod">
          <ac:chgData name="贵申 王" userId="201fba2491c5f930" providerId="LiveId" clId="{DCE2E79A-FA80-4B3F-A3B4-A0C24C0A3357}" dt="2026-07-03T00:20:56.607" v="141" actId="20577"/>
          <ac:spMkLst>
            <pc:docMk/>
            <pc:sldMk cId="3348202512" sldId="1071"/>
            <ac:spMk id="449539" creationId="{C2951436-459E-5467-C979-7050041EBF1E}"/>
          </ac:spMkLst>
        </pc:spChg>
      </pc:sldChg>
      <pc:sldChg chg="modSp add mod">
        <pc:chgData name="贵申 王" userId="201fba2491c5f930" providerId="LiveId" clId="{DCE2E79A-FA80-4B3F-A3B4-A0C24C0A3357}" dt="2026-07-03T00:21:00.273" v="144" actId="20577"/>
        <pc:sldMkLst>
          <pc:docMk/>
          <pc:sldMk cId="1958420583" sldId="1072"/>
        </pc:sldMkLst>
        <pc:spChg chg="mod">
          <ac:chgData name="贵申 王" userId="201fba2491c5f930" providerId="LiveId" clId="{DCE2E79A-FA80-4B3F-A3B4-A0C24C0A3357}" dt="2026-07-03T00:19:34.345" v="133" actId="20577"/>
          <ac:spMkLst>
            <pc:docMk/>
            <pc:sldMk cId="1958420583" sldId="1072"/>
            <ac:spMk id="449538" creationId="{E4E2D85C-4116-596E-DD16-3571829B90D5}"/>
          </ac:spMkLst>
        </pc:spChg>
        <pc:spChg chg="mod">
          <ac:chgData name="贵申 王" userId="201fba2491c5f930" providerId="LiveId" clId="{DCE2E79A-FA80-4B3F-A3B4-A0C24C0A3357}" dt="2026-07-03T00:21:00.273" v="144" actId="20577"/>
          <ac:spMkLst>
            <pc:docMk/>
            <pc:sldMk cId="1958420583" sldId="1072"/>
            <ac:spMk id="449539" creationId="{FB96F5B2-9367-A2EC-505A-A836D1BF772C}"/>
          </ac:spMkLst>
        </pc:spChg>
      </pc:sldChg>
      <pc:sldChg chg="modSp add del mod">
        <pc:chgData name="贵申 王" userId="201fba2491c5f930" providerId="LiveId" clId="{DCE2E79A-FA80-4B3F-A3B4-A0C24C0A3357}" dt="2026-07-03T00:16:14.115" v="111" actId="47"/>
        <pc:sldMkLst>
          <pc:docMk/>
          <pc:sldMk cId="3205131872" sldId="1072"/>
        </pc:sldMkLst>
      </pc:sldChg>
      <pc:sldChg chg="modSp add del mod">
        <pc:chgData name="贵申 王" userId="201fba2491c5f930" providerId="LiveId" clId="{DCE2E79A-FA80-4B3F-A3B4-A0C24C0A3357}" dt="2026-07-03T00:16:14.383" v="112" actId="47"/>
        <pc:sldMkLst>
          <pc:docMk/>
          <pc:sldMk cId="1322716122" sldId="1073"/>
        </pc:sldMkLst>
      </pc:sldChg>
      <pc:sldChg chg="modSp add mod">
        <pc:chgData name="贵申 王" userId="201fba2491c5f930" providerId="LiveId" clId="{DCE2E79A-FA80-4B3F-A3B4-A0C24C0A3357}" dt="2026-07-03T00:21:03.984" v="147" actId="20577"/>
        <pc:sldMkLst>
          <pc:docMk/>
          <pc:sldMk cId="2070556956" sldId="1073"/>
        </pc:sldMkLst>
        <pc:spChg chg="mod">
          <ac:chgData name="贵申 王" userId="201fba2491c5f930" providerId="LiveId" clId="{DCE2E79A-FA80-4B3F-A3B4-A0C24C0A3357}" dt="2026-07-03T00:19:38.983" v="135" actId="20577"/>
          <ac:spMkLst>
            <pc:docMk/>
            <pc:sldMk cId="2070556956" sldId="1073"/>
            <ac:spMk id="449538" creationId="{1E6FE919-E7CF-7FE9-5B22-0AE0C7A597BD}"/>
          </ac:spMkLst>
        </pc:spChg>
        <pc:spChg chg="mod">
          <ac:chgData name="贵申 王" userId="201fba2491c5f930" providerId="LiveId" clId="{DCE2E79A-FA80-4B3F-A3B4-A0C24C0A3357}" dt="2026-07-03T00:21:03.984" v="147" actId="20577"/>
          <ac:spMkLst>
            <pc:docMk/>
            <pc:sldMk cId="2070556956" sldId="1073"/>
            <ac:spMk id="449539" creationId="{3B26D489-5C9A-081A-87DE-5E35E4358AF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76C01-D56A-2637-40B8-8C237AB92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B94F6-E241-6CB6-BBC2-10F5DB4F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B0AD3-58EA-C7F2-DCBF-2D9FBDF26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DE0FB-914A-4EB4-BEC1-3DE203F6A3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619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06BD2-24EF-2DCB-8F26-D83B4141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F198E-F704-E754-4B49-EA4007E22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9AAB5-D2D2-9382-031A-D25BD2DC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9D8C0-9AF4-488B-B3FF-003937E773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39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DE251-118D-28AB-BD71-D1D97902B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6B9B9-B1D6-CB65-570B-E0712A6E2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16372-5BC6-5866-D483-57C732FE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1EADA-8966-4CAA-A37E-4C0FE95D6D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736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BABAF-AE5C-05C8-35EC-A7EEB157E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87645-41E1-96F0-78A9-7B903D8F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4F671-0A1E-AC31-D527-3A312A1B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A565-4F5A-47D8-B41C-2FF59628AF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123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B2973-28AF-1D4E-1957-D11021448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8BFC4-014E-D07C-CA51-9FB1DB61B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16A2D-4582-9889-90C3-41207743F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8FCB1-3C3D-4BB5-8489-5754C6BE58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502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2EFAEB6-D791-F031-7B25-397BD9F55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AEBDFE9-7BD7-CCE1-0E55-481E055B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0F16AE-C2E8-EB35-1331-C5309484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E5791-A0CD-4F58-877B-E5BC5E498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2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A450165-A93A-8E78-E17B-6F9B119F4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6178E50-286D-6A98-760F-764E8DA1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D0E0C26-C8D8-65FC-F065-5F59AF438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DB983-11AF-47F2-B78A-3D205DADD7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40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E300946-1527-8100-F349-94CE8118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1D7105C-4973-7E3B-4AF3-D97FD53F7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9117600-24BA-438D-C950-F6BD1C419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D9ED-1AFE-48B0-82BB-C92BA689FC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86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C82996F-E165-7B2E-4A40-5DD0F89AB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B1D03F3-7C3E-9859-3D1D-17E41CB0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7831082-9809-8DE3-913E-7D456492B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3BEDA-E233-49C8-87A9-8A59CC5A98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3579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D88209E-25D6-8937-EAE8-34C473CB0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4F649F-4CB7-6A4C-1BC7-CE085FE2A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51CA34-F4D2-2813-5A04-F70180EA3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D05FE-F12C-49F0-AF10-4D9F901BD0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24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83AEF4-4D38-6592-120C-544242E8B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2C51EA-5190-0D8A-77E1-F15B49E4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15ED70-8C0C-8EA1-FB2D-DFA0AFF66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D3EB0-E1F0-4302-BF59-3800914356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21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021245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6827C46-D876-7295-06C1-6AFE460788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1DA3BF5-3055-E954-7BFE-51EBA8AB4F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16EF6-7D2B-3C8A-FADE-8BB93FBE13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EC842-0FF0-6AF9-44AD-FE46E3DA4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0689B-4002-A626-9A3D-B4FCE4C59A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4F15F7-67B1-4BD6-AB9E-BACAB3D53C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851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2B5FF0B-8CBF-9BCE-C219-AC6856CCA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999" y="463550"/>
            <a:ext cx="914400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258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凡有血气，皆当静默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Let All Mortal Flesh Keep Silence 1/4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A327C50-F9E7-0415-82CC-A3226530A0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71947" y="1881615"/>
            <a:ext cx="11048103" cy="4293273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凡有血气，皆当静默，敬畏谦恭同肃立，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莫想丝毫世俗事物，因主基督临世界，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亲手分赐天福神恩，接受我众恭敬拜。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Let all mortal flesh keep silence, and with fear and trembling stand;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ponder nothing earthly minded, for with blessing in His hand,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Christ our God to earth descended, our full homage to demand.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AE6A5F2-D395-D272-4434-8D079478D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20F99549-5916-B722-72C8-192D25AD56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999" y="463550"/>
            <a:ext cx="914400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258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凡有血气，皆当静默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Let All Mortal Flesh Keep Silence 2/4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C2951436-459E-5467-C979-7050041EBF1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71947" y="1881615"/>
            <a:ext cx="11048103" cy="4293273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王之王为圣母所生，早已临世悠久长，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主之主竟取人样式，血肉为体掩神光，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自愿将其圣身宝血，赐与信者作天粮。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King of kings, yet born of Mary, as of old on earth He stood,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Lord of lords, in human vesture, in the body and the blood,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He will give to all the faithful His own self for heavenly food.</a:t>
            </a:r>
          </a:p>
        </p:txBody>
      </p:sp>
    </p:spTree>
    <p:extLst>
      <p:ext uri="{BB962C8B-B14F-4D97-AF65-F5344CB8AC3E}">
        <p14:creationId xmlns:p14="http://schemas.microsoft.com/office/powerpoint/2010/main" val="3348202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6FBE80D-07A7-3C76-C271-0676C723A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E4E2D85C-4116-596E-DD16-3571829B90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999" y="463550"/>
            <a:ext cx="914400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258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凡有血气，皆当静默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Let All Mortal Flesh Keep Silence 3/4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FB96F5B2-9367-A2EC-505A-A836D1BF772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71947" y="1881615"/>
            <a:ext cx="11048103" cy="4293273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千万天军，排列成行，前队先锋一路长，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周围环绕光中之光，亲从永恒天堂降，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光之光从无极领域，亲临世间从天降。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Rank on rank the host of heaven spreads its vanguard on the way,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as the Light of light descended from the realms of endless day,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that the powers of hell may vanish as the darkness clears away.</a:t>
            </a:r>
          </a:p>
        </p:txBody>
      </p:sp>
    </p:spTree>
    <p:extLst>
      <p:ext uri="{BB962C8B-B14F-4D97-AF65-F5344CB8AC3E}">
        <p14:creationId xmlns:p14="http://schemas.microsoft.com/office/powerpoint/2010/main" val="1958420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1949395-3112-854E-3269-E87909AA3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1E6FE919-E7CF-7FE9-5B22-0AE0C7A597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999" y="463550"/>
            <a:ext cx="914400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258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凡有血气，皆当静默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Let All Mortal Flesh Keep Silence 4/4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3B26D489-5C9A-081A-87DE-5E35E4358AF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71947" y="1881615"/>
            <a:ext cx="11048103" cy="4293273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俯伏主足下常儆醒，撒拉弗与基路伯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两翅遮面，大声赞美，颂歌腾响门庭震，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哈利路光，哈利路亚，哈利路亚，主至圣。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At His feet the six-winged seraph, Cherubim with sleepless eye,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veil their faces to the presence, as with ceaseless voice they cry,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“Alleluia, Alleluia, Alleluia, Lord Most High!”</a:t>
            </a:r>
          </a:p>
        </p:txBody>
      </p:sp>
    </p:spTree>
    <p:extLst>
      <p:ext uri="{BB962C8B-B14F-4D97-AF65-F5344CB8AC3E}">
        <p14:creationId xmlns:p14="http://schemas.microsoft.com/office/powerpoint/2010/main" val="2070556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446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258 凡有血气，皆当静默  Let All Mortal Flesh Keep Silence 1/4</vt:lpstr>
      <vt:lpstr>258 凡有血气，皆当静默  Let All Mortal Flesh Keep Silence 2/4</vt:lpstr>
      <vt:lpstr>258 凡有血气，皆当静默  Let All Mortal Flesh Keep Silence 3/4</vt:lpstr>
      <vt:lpstr>258 凡有血气，皆当静默  Let All Mortal Flesh Keep Silence 4/4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325 怎能如此  And can It Be That I Should Gain 1/4</dc:title>
  <dc:creator>贵申 王</dc:creator>
  <cp:lastModifiedBy>贵申 王</cp:lastModifiedBy>
  <cp:revision>1</cp:revision>
  <dcterms:created xsi:type="dcterms:W3CDTF">2023-09-28T16:38:22Z</dcterms:created>
  <dcterms:modified xsi:type="dcterms:W3CDTF">2026-07-03T00:22:09Z</dcterms:modified>
</cp:coreProperties>
</file>